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9" r:id="rId41"/>
    <p:sldId id="360" r:id="rId42"/>
    <p:sldId id="361" r:id="rId43"/>
    <p:sldId id="368" r:id="rId44"/>
    <p:sldId id="372" r:id="rId45"/>
    <p:sldId id="370" r:id="rId46"/>
    <p:sldId id="371" r:id="rId47"/>
    <p:sldId id="322" r:id="rId48"/>
    <p:sldId id="258" r:id="rId49"/>
    <p:sldId id="326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ysuitemex.co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globales</a:t>
            </a:r>
            <a:endParaRPr lang="en-US" sz="3600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"7ec5ca97-0bc3-418a-81fd-32d7b2f3c89a",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7,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20190425111712,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11:17:12",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"92c1e82d",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"0646",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"4602",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"9d04",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"93de0a2ad73f"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"MrEXAPs5R1cBAAAAAAAAAA==",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/MrEXAPs5R1c=/docs/MrEXAPs5R1cBAAAAAAAAAA==/",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"\"30005843-0000-0100-0000-5cc1edae0000\"",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1556213166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"5f9ef224-82be-43e0-aacd-c3b3c0d1b9d5",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"User2-201904",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"user":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9,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20190425210008,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21:00:08",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"7b5af40d",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"4d45",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"4a1c",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"9fe3",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"f1c89064d401"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"MrEXALfH4x8bAAAAAAAAAA==",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/MrEXALfH4x8=/docs/MrEXALfH4x8bAAAAAAAAAA==/",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"\"3100a64c-0000-0100-0000-5cc2662b0000\"",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1556244011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8BAD1-BB28-194F-A3CE-FEE86E9D54F9}"/>
              </a:ext>
            </a:extLst>
          </p:cNvPr>
          <p:cNvSpPr txBox="1"/>
          <p:nvPr/>
        </p:nvSpPr>
        <p:spPr>
          <a:xfrm>
            <a:off x="714705" y="1460938"/>
            <a:ext cx="1101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compatibilidad con la fuente de cambios en </a:t>
            </a:r>
            <a:r>
              <a:rPr lang="es-ES" dirty="0" err="1"/>
              <a:t>Azure</a:t>
            </a:r>
            <a:r>
              <a:rPr lang="es-ES" dirty="0"/>
              <a:t> Cosmos DB se establece al realizar la observancia de cualquier cambio en un contenedor de datos de </a:t>
            </a:r>
            <a:r>
              <a:rPr lang="es-ES" dirty="0" err="1"/>
              <a:t>Azure</a:t>
            </a:r>
            <a:r>
              <a:rPr lang="es-ES" dirty="0"/>
              <a:t> Cosmos DB. Este proceso devuelve la lista ordenada de los documentos que han cambiado en el orden en el que se modificaron.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46037-47F6-984C-8BB5-12644DFA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44" y="2593180"/>
            <a:ext cx="9441112" cy="36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283381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1582341"/>
            <a:ext cx="7589520" cy="221599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hlinkClick r:id="rId2"/>
              </a:rPr>
              <a:t>http</a:t>
            </a: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  <a:hlinkClick r:id="rId2"/>
              </a:rPr>
              <a:t>://www.mysuitemex.com</a:t>
            </a:r>
            <a:endParaRPr lang="en-US" sz="1600" dirty="0"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Azure MVP Dave Rendon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" y="6315452"/>
            <a:ext cx="518334" cy="518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D75D4-EACE-8E49-8B88-EA53E9B4969C}"/>
              </a:ext>
            </a:extLst>
          </p:cNvPr>
          <p:cNvSpPr txBox="1"/>
          <p:nvPr/>
        </p:nvSpPr>
        <p:spPr>
          <a:xfrm>
            <a:off x="924910" y="6389953"/>
            <a:ext cx="52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SaturPimentel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DaveRndn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66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Detección</a:t>
            </a:r>
            <a:r>
              <a:rPr lang="en-US" sz="2400" dirty="0"/>
              <a:t> de Personal No </a:t>
            </a:r>
            <a:r>
              <a:rPr lang="en-US" sz="2400" dirty="0" err="1"/>
              <a:t>Autorizado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Horario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7B13-4E3E-E54C-95D2-506FA886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6" y="2982372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49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Referencias</a:t>
            </a:r>
            <a:r>
              <a:rPr lang="en-US" sz="2400" dirty="0"/>
              <a:t> a </a:t>
            </a:r>
            <a:r>
              <a:rPr lang="en-US" sz="2400" dirty="0" err="1"/>
              <a:t>Documentos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nombre_documento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Presentación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Azure Boot Camp Mexico 2019",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hassan_arteaga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palabras_claves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"Azure",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"Serverless",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"Functions"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Referencia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"Memoria"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1D5B5-5BA2-BF43-AC6B-E45E2636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90" y="2754689"/>
            <a:ext cx="8252884" cy="12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Expiración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FB41-EBC3-4E45-8CD7-D87B834A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2293024"/>
            <a:ext cx="9293782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13948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Reportes</a:t>
            </a:r>
            <a:r>
              <a:rPr lang="en-US" sz="2400" dirty="0"/>
              <a:t> y </a:t>
            </a:r>
            <a:r>
              <a:rPr lang="en-US" sz="2400" dirty="0" err="1"/>
              <a:t>Tableros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 para </a:t>
            </a:r>
            <a:r>
              <a:rPr lang="en-US" sz="2400" dirty="0" err="1"/>
              <a:t>toma</a:t>
            </a:r>
            <a:r>
              <a:rPr lang="en-US" sz="2400" dirty="0"/>
              <a:t> de </a:t>
            </a:r>
            <a:r>
              <a:rPr lang="en-US" sz="2400" dirty="0" err="1"/>
              <a:t>decisiones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7AF82-4666-024C-8327-193E7924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3691"/>
            <a:ext cx="7391672" cy="49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5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1085</Words>
  <Application>Microsoft Macintosh PowerPoint</Application>
  <PresentationFormat>Widescreen</PresentationFormat>
  <Paragraphs>178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Fuente de Cambios (Change Feed) en CosmosDB.</vt:lpstr>
      <vt:lpstr>Fuente de Cambios (Change Feed) en CosmosDB.</vt:lpstr>
      <vt:lpstr>Fuente de Cambios (Change Feed) en CosmosDB.</vt:lpstr>
      <vt:lpstr>Fuente de Cambios (Change Feed) en CosmosDB.</vt:lpstr>
      <vt:lpstr>Otros Escenarios.</vt:lpstr>
      <vt:lpstr>Otros Escenarios.</vt:lpstr>
      <vt:lpstr>Otros Escenarios.</vt:lpstr>
      <vt:lpstr>Otros Escenarios.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86</cp:revision>
  <cp:lastPrinted>2019-04-26T20:01:08Z</cp:lastPrinted>
  <dcterms:created xsi:type="dcterms:W3CDTF">2016-04-13T00:55:19Z</dcterms:created>
  <dcterms:modified xsi:type="dcterms:W3CDTF">2019-04-27T19:06:38Z</dcterms:modified>
</cp:coreProperties>
</file>